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10" d="100"/>
          <a:sy n="11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693EED-8ED4-4E7F-BB4D-1098CD086309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EE1CBC-9CF8-4F70-A20A-4BF2BFED34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li.net/mater-chelovecheskaya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r-knig.com/read_308612-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1.bookzip.ru/reader/13557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li.net/babushkina-magiya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ake.net/r/gde-net-zimy-dina-rafisovna-sabitov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b="0" dirty="0"/>
              <a:t>Муниципальное бюджетное учреждение культуры «Централизованная библиотечная система» Центральная городская детская библиотека им. Н. К. Крупской Библиотечно-информационный центр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r>
              <a:rPr lang="ru-RU" sz="5600" dirty="0" smtClean="0"/>
              <a:t>«Образ пленительный, образ прекрасный»</a:t>
            </a:r>
          </a:p>
          <a:p>
            <a:pPr algn="ctr"/>
            <a:r>
              <a:rPr lang="ru-RU" sz="5600" dirty="0" smtClean="0"/>
              <a:t> К Международному женскому дню</a:t>
            </a:r>
          </a:p>
          <a:p>
            <a:pPr algn="ctr"/>
            <a:r>
              <a:rPr lang="ru-RU" dirty="0" smtClean="0"/>
              <a:t> </a:t>
            </a:r>
          </a:p>
          <a:p>
            <a:pPr algn="r"/>
            <a:r>
              <a:rPr lang="ru-RU" sz="4000" dirty="0" smtClean="0"/>
              <a:t>Составитель: гл. библиотекарь ЦГДБ им. Н.К. Крупской</a:t>
            </a:r>
          </a:p>
          <a:p>
            <a:pPr algn="r"/>
            <a:r>
              <a:rPr lang="ru-RU" sz="4000" dirty="0" smtClean="0"/>
              <a:t>А.Н. Прохорова</a:t>
            </a:r>
          </a:p>
          <a:p>
            <a:pPr algn="r"/>
            <a:endParaRPr lang="ru-RU" sz="4000" dirty="0" smtClean="0"/>
          </a:p>
          <a:p>
            <a:pPr algn="ctr"/>
            <a:r>
              <a:rPr lang="ru-RU" sz="4000" dirty="0" smtClean="0"/>
              <a:t>г. </a:t>
            </a:r>
            <a:r>
              <a:rPr lang="ru-RU" sz="4000" dirty="0" smtClean="0"/>
              <a:t>Батайск, 2021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0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дорогие </a:t>
            </a:r>
            <a:r>
              <a:rPr lang="ru-RU" dirty="0" smtClean="0"/>
              <a:t>мамы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Моя мама: </a:t>
            </a:r>
            <a:r>
              <a:rPr lang="ru-RU" sz="1600" dirty="0" smtClean="0"/>
              <a:t>Стихи русских поэтов / </a:t>
            </a:r>
            <a:r>
              <a:rPr lang="ru-RU" sz="1600" dirty="0" err="1" smtClean="0"/>
              <a:t>Художн</a:t>
            </a:r>
            <a:r>
              <a:rPr lang="ru-RU" sz="1600" dirty="0" smtClean="0"/>
              <a:t>. Е. Медведев. - Дрофа - Плюс,2005. - 48 с.: ил.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 smtClean="0"/>
              <a:t>В книгу вошли стихотворения замечательных русских поэтов о самом родном, самом близком человеке на свете - маме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70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992" y="2679700"/>
            <a:ext cx="2583266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Агапова , М. В. Моя невозможная мама. - М.: ЭНАС-КНИГА, 2020.- 192 </a:t>
            </a:r>
            <a:r>
              <a:rPr lang="ru-RU" sz="1600" dirty="0" smtClean="0"/>
              <a:t>с.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 smtClean="0"/>
              <a:t>У Сережи очень необычная мама. Она на равных играет в мяч с мальчишками, распевает песни на улице, разговаривает с деревьями, помогает каждой старушке, собирает бездомных кошек и постоянно попадает во всевозможные передряги. Сережа - тихий и спокойный мальчик, любит учиться и читать книги. Он совсем не такой, как мама, и ее поведение часто вызывает у сына оторопь. Сережа считает, что его мама совершенно невозможная!</a:t>
            </a:r>
            <a:br>
              <a:rPr lang="ru-RU" sz="1400" dirty="0" smtClean="0"/>
            </a:br>
            <a:r>
              <a:rPr lang="ru-RU" sz="1400" dirty="0" smtClean="0"/>
              <a:t>И все бы ничего, но поступки мамы порой действительно приводят к очень серьезным последствиям…</a:t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14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Коршунова, И. </a:t>
            </a:r>
            <a:r>
              <a:rPr lang="ru-RU" sz="1600" dirty="0" smtClean="0"/>
              <a:t>Мама для лисёнка/ И. </a:t>
            </a:r>
            <a:r>
              <a:rPr lang="ru-RU" sz="1600" dirty="0" smtClean="0"/>
              <a:t>Коршунова. - </a:t>
            </a:r>
            <a:r>
              <a:rPr lang="ru-RU" sz="1600" dirty="0" smtClean="0"/>
              <a:t>М.: ЭНАС-КНИГА, 2020. – 25 </a:t>
            </a:r>
            <a:r>
              <a:rPr lang="ru-RU" sz="1600" dirty="0" smtClean="0"/>
              <a:t>с.: </a:t>
            </a:r>
            <a:r>
              <a:rPr lang="ru-RU" sz="1600" dirty="0" smtClean="0"/>
              <a:t>ил.- (Добрая книжка</a:t>
            </a:r>
            <a:r>
              <a:rPr lang="ru-RU" sz="1600" dirty="0" smtClean="0"/>
              <a:t>).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 smtClean="0"/>
              <a:t>Пробегала по лесу лисица и услышала, как под кустом плачет чужой лисёнок. Рыжая плутовка торопилась, потому что дома её ждали трое своих малышей, но чужой лисёнок плакал так жалобно…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46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err="1" smtClean="0"/>
              <a:t>Деборд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Астрид</a:t>
            </a:r>
            <a:r>
              <a:rPr lang="ru-RU" sz="1600" b="1" dirty="0" smtClean="0"/>
              <a:t>. </a:t>
            </a:r>
            <a:r>
              <a:rPr lang="ru-RU" sz="1600" dirty="0" smtClean="0"/>
              <a:t>Моя любовь /</a:t>
            </a:r>
            <a:r>
              <a:rPr lang="ru-RU" sz="1600" dirty="0" err="1" smtClean="0"/>
              <a:t>Астрид</a:t>
            </a:r>
            <a:r>
              <a:rPr lang="ru-RU" sz="1600" dirty="0" smtClean="0"/>
              <a:t> </a:t>
            </a:r>
            <a:r>
              <a:rPr lang="ru-RU" sz="1600" dirty="0" err="1" smtClean="0"/>
              <a:t>Деборд</a:t>
            </a:r>
            <a:r>
              <a:rPr lang="ru-RU" sz="1600" dirty="0" smtClean="0"/>
              <a:t>. </a:t>
            </a:r>
            <a:r>
              <a:rPr lang="ru-RU" sz="1600" dirty="0" smtClean="0"/>
              <a:t>– М.: Самокат, 2019. – 48 с.: ил.- (Моя любовь</a:t>
            </a:r>
            <a:r>
              <a:rPr lang="ru-RU" sz="1600" dirty="0" smtClean="0"/>
              <a:t>).</a:t>
            </a: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 smtClean="0"/>
              <a:t>У каждой мамы есть один – самый главный – секрет. Маленький Лёва узнает об этом однажды вечером, когда мама укладывает его спать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300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196752"/>
            <a:ext cx="4316288" cy="489654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1" dirty="0" err="1" smtClean="0"/>
              <a:t>Закруткин</a:t>
            </a:r>
            <a:r>
              <a:rPr lang="ru-RU" sz="6400" b="1" dirty="0" smtClean="0"/>
              <a:t> В. А. Кавказские записки. Матерь Человеческая: </a:t>
            </a:r>
            <a:r>
              <a:rPr lang="ru-RU" sz="6400" dirty="0" smtClean="0"/>
              <a:t>Повесть. </a:t>
            </a:r>
            <a:r>
              <a:rPr lang="ru-RU" sz="6400" b="1" dirty="0" smtClean="0"/>
              <a:t>Подсолнух: </a:t>
            </a:r>
            <a:r>
              <a:rPr lang="ru-RU" sz="6400" dirty="0" smtClean="0"/>
              <a:t>Рассказ / В. А. </a:t>
            </a:r>
            <a:r>
              <a:rPr lang="ru-RU" sz="6400" dirty="0" err="1" smtClean="0"/>
              <a:t>Закруткин</a:t>
            </a:r>
            <a:r>
              <a:rPr lang="ru-RU" sz="6400" dirty="0" smtClean="0"/>
              <a:t>. – </a:t>
            </a:r>
            <a:r>
              <a:rPr lang="ru-RU" sz="6400" dirty="0" smtClean="0"/>
              <a:t>Ростов-на-Дону: </a:t>
            </a:r>
            <a:r>
              <a:rPr lang="ru-RU" sz="6400" dirty="0" err="1" smtClean="0"/>
              <a:t>Ростовкнига</a:t>
            </a:r>
            <a:r>
              <a:rPr lang="ru-RU" sz="6400" dirty="0" smtClean="0"/>
              <a:t>, </a:t>
            </a:r>
            <a:r>
              <a:rPr lang="ru-RU" sz="6400" dirty="0" smtClean="0"/>
              <a:t>2012. – 512с. (Донская библиотека</a:t>
            </a:r>
            <a:r>
              <a:rPr lang="ru-RU" sz="6400" dirty="0" smtClean="0"/>
              <a:t>). </a:t>
            </a:r>
            <a:endParaRPr lang="ru-RU" sz="6400" dirty="0" smtClean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5600" dirty="0"/>
              <a:t>Есть книги, которые, прочитав один раз, невозможно забыть всю жизнь. Они становятся мерилом человеческих ценностей. К ним возвращаешься каждый раз, когда очень трудно, и они дают надежду и силы жить, преодолевать невзгоды и смотреть вперёд. «Матерь человеческая» именно такая книга. Повесть впервые была опубликована в 1969 году. Ей присуждена Государственная премия РСФСР имени Горького. Война определила судьбу писателя. Дороги военного корреспондента оказались очень длинными — от Дона до штурма Берлина. В его памяти застыло слишком много картин из панорамы жизни и смерти. Люди, запечатлённые сознанием, затем обретут жизнь в книгах </a:t>
            </a:r>
            <a:r>
              <a:rPr lang="ru-RU" sz="5600" dirty="0" err="1"/>
              <a:t>Закруткина</a:t>
            </a:r>
            <a:r>
              <a:rPr lang="ru-RU" sz="5600" dirty="0"/>
              <a:t>. В основе повести «Матерь человеческая» лежит рассказ о судьбе реальной русской женщины. На протяжении многих лет она волновала писателя. «Эту женщину я не мог, не имел права забыть…» И он решается создать эпическое полотно, которое вот уже несколько десятилетий стучится в сердце каждого из нас. </a:t>
            </a:r>
            <a:endParaRPr lang="ru-RU" sz="5600" dirty="0" smtClean="0"/>
          </a:p>
          <a:p>
            <a:pPr marL="0" indent="0" algn="just">
              <a:buNone/>
            </a:pPr>
            <a:r>
              <a:rPr lang="ru-RU" sz="5600" dirty="0" smtClean="0"/>
              <a:t>Читать онлайн:</a:t>
            </a:r>
            <a:r>
              <a:rPr lang="en-US" sz="5600" dirty="0"/>
              <a:t> </a:t>
            </a:r>
            <a:r>
              <a:rPr lang="en-US" sz="5600" dirty="0">
                <a:hlinkClick r:id="rId3"/>
              </a:rPr>
              <a:t>https://readli.net/mater-chelovecheskaya/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6659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err="1" smtClean="0"/>
              <a:t>Панькин</a:t>
            </a:r>
            <a:r>
              <a:rPr lang="ru-RU" sz="1600" b="1" dirty="0" smtClean="0"/>
              <a:t> И. Ф.  </a:t>
            </a:r>
            <a:r>
              <a:rPr lang="ru-RU" sz="1600" dirty="0" smtClean="0"/>
              <a:t>Легенды о матерях / И. Ф. </a:t>
            </a:r>
            <a:r>
              <a:rPr lang="ru-RU" sz="1600" dirty="0" err="1" smtClean="0"/>
              <a:t>Панькин</a:t>
            </a:r>
            <a:r>
              <a:rPr lang="ru-RU" sz="1600" dirty="0" smtClean="0"/>
              <a:t>. </a:t>
            </a:r>
            <a:r>
              <a:rPr lang="ru-RU" sz="1600" dirty="0" smtClean="0"/>
              <a:t>– М.: Дет. Лит., 1988.- 31 с.: ил.- (Книга за книгой).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Книга включает несколько легенд из цикла «Внук зеленой молнии». Они говорят о материнской любви и самоотверженности, о людях смелых, красивых, благородных </a:t>
            </a:r>
          </a:p>
          <a:p>
            <a:pPr marL="0" indent="0">
              <a:buNone/>
            </a:pPr>
            <a:r>
              <a:rPr lang="ru-RU" sz="1400" dirty="0" smtClean="0"/>
              <a:t>Читать онлайн: </a:t>
            </a:r>
            <a:r>
              <a:rPr lang="en-US" sz="1400" dirty="0">
                <a:hlinkClick r:id="rId3"/>
              </a:rPr>
              <a:t>https://mir-knig.com/read_308612-1#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020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Классики о женщинах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196752"/>
            <a:ext cx="4392488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 smtClean="0"/>
              <a:t>Некрасов, Н. А. </a:t>
            </a:r>
            <a:r>
              <a:rPr lang="ru-RU" sz="6400" dirty="0" smtClean="0"/>
              <a:t>Русские женщины / Н. А. Некрасов. – М.: АСТ: АСТ МОСКВА, 2008. – 398. (Мировая классика)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5600" dirty="0"/>
              <a:t>Образ русской женщины занимает значительное место в творчестве великого русского поэта Николая Алексеевича Некрасова. Героинями его поэтических творений, которые вошли в настоящий сборник, были женщины практически всех сословий тогдашней России - от княгинь до простых крестьянок.</a:t>
            </a:r>
            <a:br>
              <a:rPr lang="ru-RU" sz="5600" dirty="0"/>
            </a:br>
            <a:r>
              <a:rPr lang="ru-RU" sz="5600" dirty="0"/>
              <a:t>В книгу включены самые известные поэмы автора: "Русские женщины", </a:t>
            </a:r>
            <a:r>
              <a:rPr lang="ru-RU" sz="5600" dirty="0" smtClean="0"/>
              <a:t>«Кому на Руси жить хорошо", «Пир на весь мир», "</a:t>
            </a:r>
            <a:r>
              <a:rPr lang="ru-RU" sz="5600" dirty="0"/>
              <a:t>Саша", </a:t>
            </a:r>
            <a:r>
              <a:rPr lang="ru-RU" sz="5600" dirty="0" smtClean="0"/>
              <a:t> </a:t>
            </a:r>
            <a:r>
              <a:rPr lang="ru-RU" sz="5600" dirty="0"/>
              <a:t>а также стихотворения поэта о русских женщинах. Многие из этих произведений можно отнести к самым трогательным и пронзительным в русской литературе. Их строки знали наизусть несколько поколений читателей, и они не устарели и в наши дни, ибо слишком мощно и ясно выявлен в них национальный русский характер.</a:t>
            </a:r>
            <a:br>
              <a:rPr lang="ru-RU" sz="5600" dirty="0"/>
            </a:br>
            <a:r>
              <a:rPr lang="ru-RU" sz="5600" dirty="0"/>
              <a:t>Великолепные образы, созданные поэтическим талантом автора, навсегда останутся идеалом женской чистоты, добродетели и красоты. В них звучит жизнеутверждающая мысль о том, что русская женщина достойна счастливой и свободной жизни, которая поможет реализовать ее богатые нравственные силы, найдя им достойное применение</a:t>
            </a:r>
            <a:r>
              <a:rPr lang="ru-RU" sz="4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8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 err="1" smtClean="0"/>
              <a:t>Олкотт</a:t>
            </a:r>
            <a:r>
              <a:rPr lang="ru-RU" sz="1600" b="1" dirty="0" smtClean="0"/>
              <a:t> Луиза.  </a:t>
            </a:r>
            <a:r>
              <a:rPr lang="ru-RU" sz="1600" dirty="0" smtClean="0"/>
              <a:t>Маленькие женщины/ Луиза </a:t>
            </a:r>
            <a:r>
              <a:rPr lang="ru-RU" sz="1600" dirty="0" err="1" smtClean="0"/>
              <a:t>Олкотт</a:t>
            </a:r>
            <a:r>
              <a:rPr lang="ru-RU" sz="1600" dirty="0" smtClean="0"/>
              <a:t>. </a:t>
            </a:r>
            <a:r>
              <a:rPr lang="ru-RU" sz="1600" dirty="0" smtClean="0"/>
              <a:t>- М.: </a:t>
            </a:r>
            <a:r>
              <a:rPr lang="ru-RU" sz="1600" dirty="0" err="1" smtClean="0"/>
              <a:t>Глобулус</a:t>
            </a:r>
            <a:r>
              <a:rPr lang="ru-RU" sz="1600" dirty="0" smtClean="0"/>
              <a:t>, 2002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400" dirty="0"/>
              <a:t>«Маленькие женщины» Луизы </a:t>
            </a:r>
            <a:r>
              <a:rPr lang="ru-RU" sz="1400" dirty="0" err="1"/>
              <a:t>Мэй</a:t>
            </a:r>
            <a:r>
              <a:rPr lang="ru-RU" sz="1400" dirty="0"/>
              <a:t> </a:t>
            </a:r>
            <a:r>
              <a:rPr lang="ru-RU" sz="1400" dirty="0" err="1"/>
              <a:t>Олкотт</a:t>
            </a:r>
            <a:r>
              <a:rPr lang="ru-RU" sz="1400" dirty="0"/>
              <a:t> – это роман, на котором воспитывалось не одно поколение читателей по всему миру. Впервые опубликованное в 1868 году в США, это произведение было переведено более чем на 50 языков и положено в основу шести фильмов, четырех телесериалов, нескольких опер и спектаклей. История семейства </a:t>
            </a:r>
            <a:r>
              <a:rPr lang="ru-RU" sz="1400" dirty="0" err="1"/>
              <a:t>Марч</a:t>
            </a:r>
            <a:r>
              <a:rPr lang="ru-RU" sz="1400" dirty="0"/>
              <a:t>, в котором подрастают четыре дружные, но непохожие друг на друга сестры, заключает в себе узнаваемые перипетии юности, взросления, дружбы и любви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Читать онлайн: </a:t>
            </a:r>
            <a:r>
              <a:rPr lang="en-US" sz="1400" dirty="0">
                <a:hlinkClick r:id="rId3"/>
              </a:rPr>
              <a:t>https://a1.bookzip.ru/reader/13557/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48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05342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/>
              </a:rPr>
              <a:t>Представленная литература находится в </a:t>
            </a:r>
            <a:r>
              <a:rPr lang="ru-RU" dirty="0">
                <a:latin typeface="Arial"/>
              </a:rPr>
              <a:t>фонде Центральной городской детской библиотеки им. Н.К. </a:t>
            </a:r>
            <a:r>
              <a:rPr lang="ru-RU" dirty="0" smtClean="0">
                <a:latin typeface="Arial"/>
              </a:rPr>
              <a:t>Крупской</a:t>
            </a:r>
          </a:p>
          <a:p>
            <a:pPr algn="ctr"/>
            <a:r>
              <a:rPr lang="ru-RU" dirty="0" smtClean="0">
                <a:latin typeface="Arial"/>
              </a:rPr>
              <a:t>346892,г.Батайск,ул.Коваливского,74а</a:t>
            </a:r>
          </a:p>
          <a:p>
            <a:pPr algn="ctr"/>
            <a:r>
              <a:rPr lang="ru-RU" dirty="0" smtClean="0">
                <a:latin typeface="Arial"/>
              </a:rPr>
              <a:t>т.8(86354)5-76-42,8(950)840-39-81</a:t>
            </a:r>
          </a:p>
          <a:p>
            <a:pPr algn="ctr"/>
            <a:r>
              <a:rPr lang="ru-RU" dirty="0" smtClean="0">
                <a:latin typeface="Arial"/>
              </a:rPr>
              <a:t>e-mail:bcdbs99@gmail.comсайт:kids.cbs-bataysk.ru</a:t>
            </a:r>
          </a:p>
          <a:p>
            <a:pPr algn="ctr"/>
            <a:r>
              <a:rPr lang="ru-RU" dirty="0" err="1" smtClean="0">
                <a:latin typeface="Arial"/>
              </a:rPr>
              <a:t>Instagram</a:t>
            </a:r>
            <a:r>
              <a:rPr lang="ru-RU" dirty="0">
                <a:latin typeface="Arial"/>
              </a:rPr>
              <a:t>:@</a:t>
            </a:r>
            <a:r>
              <a:rPr lang="ru-RU" dirty="0" err="1" smtClean="0">
                <a:latin typeface="Arial"/>
              </a:rPr>
              <a:t>detskaya_biblioteka_batayska</a:t>
            </a:r>
            <a:endParaRPr lang="ru-RU" dirty="0" smtClean="0">
              <a:latin typeface="Arial"/>
            </a:endParaRPr>
          </a:p>
          <a:p>
            <a:pPr algn="ctr"/>
            <a:r>
              <a:rPr lang="ru-RU" dirty="0" smtClean="0">
                <a:latin typeface="Arial"/>
              </a:rPr>
              <a:t>Контактная информация:</a:t>
            </a:r>
          </a:p>
          <a:p>
            <a:pPr algn="ctr"/>
            <a:r>
              <a:rPr lang="ru-RU" dirty="0" smtClean="0">
                <a:latin typeface="Arial"/>
              </a:rPr>
              <a:t>Режим работы: ПОНЕДЕЛЬНИК–СУББОТА </a:t>
            </a:r>
          </a:p>
          <a:p>
            <a:pPr algn="ctr"/>
            <a:r>
              <a:rPr lang="ru-RU" dirty="0" smtClean="0">
                <a:latin typeface="Arial"/>
              </a:rPr>
              <a:t>С9-30 ДО18-00 </a:t>
            </a:r>
          </a:p>
          <a:p>
            <a:pPr algn="ctr"/>
            <a:r>
              <a:rPr lang="ru-RU" dirty="0" smtClean="0">
                <a:latin typeface="Arial"/>
              </a:rPr>
              <a:t>ВЫХОДНОЙ–ВОСКРЕСЕНЬЕ</a:t>
            </a:r>
          </a:p>
          <a:p>
            <a:pPr algn="ctr"/>
            <a:r>
              <a:rPr lang="ru-RU" dirty="0" smtClean="0">
                <a:latin typeface="Arial"/>
              </a:rPr>
              <a:t>Последний четверг месяца –санитарный день</a:t>
            </a:r>
          </a:p>
          <a:p>
            <a:pPr algn="ctr"/>
            <a:r>
              <a:rPr lang="ru-RU" dirty="0" smtClean="0">
                <a:latin typeface="Arial"/>
              </a:rPr>
              <a:t>ЖДЕМ ВАС В ГОСТИ</a:t>
            </a:r>
            <a:r>
              <a:rPr lang="ru-RU" dirty="0">
                <a:latin typeface="Arial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2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Приветствуем вас, дорогие друзья! Добро пожаловать на виртуальную выставку посвящённой дорогим  нашим женщинам: бабушкам, мамам, тетям, сестренкам! Женщинам: сильным и привыкшим опираться на мужское плечо, дерзким и робким, смешливым и серьезным. Но все они прекрасны!  И на нашей выставке  мы познакомимся с разными образами женщин в художественной литературе.</a:t>
            </a:r>
            <a:endParaRPr lang="ru-RU" sz="2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Мужчины о женщинах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17" y="2679700"/>
            <a:ext cx="2277016" cy="3446463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"Поприще женщины – возбуждать в мужчине энергию души, пыл благородных страстей, поддерживать чувство долга и стремление к высокому и великому – вот ее назначение, и оно велико и священно."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 marL="0" indent="0" algn="r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200" dirty="0" smtClean="0">
                <a:effectLst/>
              </a:rPr>
              <a:t>В. Г. Белинский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780275"/>
            <a:ext cx="3822700" cy="32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"Женщины даже мужской пол делают более утонченным."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 marL="0" indent="0" algn="r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0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165" y="2679700"/>
            <a:ext cx="2708919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Материнские руки – сама нежность, и дитя покоится в них…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Виктор Гюго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бабушки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Однажды мы с бабушкой: </a:t>
            </a:r>
            <a:r>
              <a:rPr lang="ru-RU" sz="1600" dirty="0" smtClean="0"/>
              <a:t>рассказы / Л.С. </a:t>
            </a:r>
            <a:r>
              <a:rPr lang="ru-RU" sz="1600" dirty="0" err="1" smtClean="0"/>
              <a:t>Новогрудский</a:t>
            </a:r>
            <a:r>
              <a:rPr lang="ru-RU" sz="1600" dirty="0" smtClean="0"/>
              <a:t>, И. М. Пивоварова, С.Г. Георгиев и </a:t>
            </a:r>
            <a:r>
              <a:rPr lang="ru-RU" sz="1600" dirty="0" smtClean="0"/>
              <a:t>др. </a:t>
            </a:r>
            <a:r>
              <a:rPr lang="ru-RU" sz="1600" dirty="0" smtClean="0"/>
              <a:t>– М.: ЭНАС-КНИГА,2020.- 64с.: ил.- (Озорные рассказы)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400" dirty="0" smtClean="0"/>
              <a:t>В жизни почти каждого человека есть доброе слово "бабушка". Бабушка - это детство, тепло, уют, дача, прогулки, вкусные пирожки. У бабушки есть время для ответов на бесконечные вопросы и неторопливое чтение вслух, она может внимательно выслушать рассказ о тревогах внука, посочувствовать и утешить. А еще наши мудрые бабули полны энергии и способны на удивительные поступки. Весёлые рассказы о таких вот бодрых и даже озорных бабушках собраны в этой книге. Для младшего 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24180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b="1" dirty="0" smtClean="0"/>
              <a:t>Гримм, С. </a:t>
            </a:r>
            <a:r>
              <a:rPr lang="ru-RU" sz="2300" dirty="0" smtClean="0"/>
              <a:t>Счастливая Грета. </a:t>
            </a:r>
            <a:r>
              <a:rPr lang="ru-RU" sz="2300" dirty="0" err="1" smtClean="0"/>
              <a:t>Супервнучка</a:t>
            </a:r>
            <a:r>
              <a:rPr lang="ru-RU" sz="2300" dirty="0" smtClean="0"/>
              <a:t>, или Лучший праздник для бабушки : [рассказ] / Сандра </a:t>
            </a:r>
            <a:r>
              <a:rPr lang="ru-RU" sz="2300" dirty="0" smtClean="0"/>
              <a:t>Гримм. </a:t>
            </a:r>
            <a:r>
              <a:rPr lang="ru-RU" sz="2300" dirty="0" smtClean="0"/>
              <a:t>— Санкт-Петербург ; Москва : Речь, 2019. — [25] с. : ил.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 algn="just">
              <a:buNone/>
            </a:pPr>
            <a:r>
              <a:rPr lang="ru-RU" sz="2000" dirty="0" smtClean="0"/>
              <a:t>Если тебе что-то запрещают делать – это, конечно, непросто терпеть. Но гораздо труднее сдерживаться, если сам себе что-то запрещаешь.</a:t>
            </a:r>
            <a:br>
              <a:rPr lang="ru-RU" sz="2000" dirty="0" smtClean="0"/>
            </a:br>
            <a:r>
              <a:rPr lang="ru-RU" sz="2000" dirty="0" smtClean="0"/>
              <a:t>Грета пообещала маме вести себя хорошо на дне рождения бабушки. К концу вечера она так устала быть примерным ребенком! Но, оказывается, не только она одна – мама и папа тоже устали быть примерными. Но больше всех устала держать себя в руках бабушка.</a:t>
            </a:r>
            <a:br>
              <a:rPr lang="ru-RU" sz="2000" dirty="0" smtClean="0"/>
            </a:br>
            <a:r>
              <a:rPr lang="ru-RU" sz="2000" dirty="0" smtClean="0"/>
              <a:t>Поэтому она с удовольствием покинула собственный юбилей, чтобы вместе с девочками есть спагетти прямо из кастрюли, втягивая их со свистом и хлюпаньем, прыгать на батуте. А под конец облить всех водой из шланга. Взрослые, оказывается, – тоже дети.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98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369" y="2679700"/>
            <a:ext cx="2578511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700" b="1" dirty="0" err="1" smtClean="0"/>
              <a:t>Эвалдс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Элка</a:t>
            </a:r>
            <a:r>
              <a:rPr lang="ru-RU" sz="1700" b="1" dirty="0" smtClean="0"/>
              <a:t>. </a:t>
            </a:r>
            <a:r>
              <a:rPr lang="ru-RU" sz="1700" dirty="0" smtClean="0"/>
              <a:t>Бабушкина Магия / </a:t>
            </a:r>
            <a:r>
              <a:rPr lang="ru-RU" sz="1700" dirty="0" err="1" smtClean="0"/>
              <a:t>Элка</a:t>
            </a:r>
            <a:r>
              <a:rPr lang="ru-RU" sz="1700" dirty="0" smtClean="0"/>
              <a:t> </a:t>
            </a:r>
            <a:r>
              <a:rPr lang="ru-RU" sz="1700" dirty="0" err="1" smtClean="0"/>
              <a:t>Эвалдс</a:t>
            </a:r>
            <a:r>
              <a:rPr lang="ru-RU" sz="1700" dirty="0" smtClean="0"/>
              <a:t>. - </a:t>
            </a:r>
            <a:r>
              <a:rPr lang="ru-RU" sz="1700" dirty="0" smtClean="0"/>
              <a:t>М.: Эксмо,2020.- 240 с.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500" dirty="0" err="1" smtClean="0"/>
              <a:t>Уилл</a:t>
            </a:r>
            <a:r>
              <a:rPr lang="ru-RU" sz="1500" dirty="0" smtClean="0"/>
              <a:t> обожал свою бабушку Герти. Но он и представить не мог, что она скрывала ото всех ОГРОМНУЮ ТАЙНУ! Обычная с виду старушка, она была… предводительницей секретного вязального клуба, члены которого владеют магией! Оказывается, все вещи, которые связала бабуля для своих родных, обладают огромной волшебной силой! И теперь за ними охотится загадочный незнакомец, недавно прибывший в город. Кто он? Почему он хочет заполучить </a:t>
            </a:r>
            <a:r>
              <a:rPr lang="ru-RU" sz="1500" dirty="0" err="1" smtClean="0"/>
              <a:t>бабулины</a:t>
            </a:r>
            <a:r>
              <a:rPr lang="ru-RU" sz="1500" dirty="0" smtClean="0"/>
              <a:t> свитера? Неужели он задумал что-то опасное? </a:t>
            </a:r>
            <a:r>
              <a:rPr lang="ru-RU" sz="1500" dirty="0" err="1" smtClean="0"/>
              <a:t>Уиллу</a:t>
            </a:r>
            <a:r>
              <a:rPr lang="ru-RU" sz="1500" dirty="0" smtClean="0"/>
              <a:t> предстоит это выяснить! Но сначала придётся подружиться с </a:t>
            </a:r>
            <a:r>
              <a:rPr lang="ru-RU" sz="1500" dirty="0" err="1" smtClean="0"/>
              <a:t>бабулиными</a:t>
            </a:r>
            <a:r>
              <a:rPr lang="ru-RU" sz="1500" dirty="0" smtClean="0"/>
              <a:t> подругами и узнать новые невероятные секреты! Тёплая история о волшебстве, силе семьи и самых крутых бабушках на свете!</a:t>
            </a:r>
            <a:br>
              <a:rPr lang="ru-RU" sz="1500" dirty="0" smtClean="0"/>
            </a:br>
            <a:r>
              <a:rPr lang="ru-RU" sz="1500" dirty="0" smtClean="0"/>
              <a:t>Для среднего школьного возраста.</a:t>
            </a:r>
            <a:br>
              <a:rPr lang="ru-RU" sz="1500" dirty="0" smtClean="0"/>
            </a:br>
            <a:r>
              <a:rPr lang="ru-RU" sz="1500" dirty="0" smtClean="0"/>
              <a:t>Читать онлайн: </a:t>
            </a:r>
            <a:r>
              <a:rPr lang="en-US" sz="1500" dirty="0">
                <a:hlinkClick r:id="rId3"/>
              </a:rPr>
              <a:t>https://readli.net/babushkina-magiya/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789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сестра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898" y="2679700"/>
            <a:ext cx="3147454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400" b="1" dirty="0" err="1" smtClean="0"/>
              <a:t>Сабитова</a:t>
            </a:r>
            <a:r>
              <a:rPr lang="ru-RU" sz="6400" b="1" dirty="0" smtClean="0"/>
              <a:t>, Диана. </a:t>
            </a:r>
            <a:r>
              <a:rPr lang="ru-RU" sz="6400" dirty="0" smtClean="0"/>
              <a:t>Где нет зимы / Дина </a:t>
            </a:r>
            <a:r>
              <a:rPr lang="ru-RU" sz="6400" dirty="0" err="1" smtClean="0"/>
              <a:t>Сабитова</a:t>
            </a:r>
            <a:r>
              <a:rPr lang="ru-RU" sz="6400" dirty="0" smtClean="0"/>
              <a:t>. – М.: Самокат. – 2020. – 173 с</a:t>
            </a:r>
            <a:endParaRPr lang="ru-RU" sz="6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5600" dirty="0" smtClean="0"/>
              <a:t>У Павла и Гуль были бабушка, мама и чудесный старый дом - свидетель истории их семьи. Но все меняется в одночасье: бабушка умирает, мама исчезает, а дети оказываются в детском приюте. </a:t>
            </a:r>
            <a:br>
              <a:rPr lang="ru-RU" sz="5600" dirty="0" smtClean="0"/>
            </a:br>
            <a:r>
              <a:rPr lang="ru-RU" sz="5600" dirty="0" smtClean="0"/>
              <a:t>В новом романе для подростков Дина </a:t>
            </a:r>
            <a:r>
              <a:rPr lang="ru-RU" sz="5600" dirty="0" err="1" smtClean="0"/>
              <a:t>Сабитова</a:t>
            </a:r>
            <a:r>
              <a:rPr lang="ru-RU" sz="5600" dirty="0" smtClean="0"/>
              <a:t>, лауреат премии "Заветная мечта" за повесть "Цирк в шкатулке", говорит о настоящих ценностях: только семья и дом в современном мире, как и сто лет назад, могут дать защиту всем людям, но в первую очередь тем, кто еще не вырос. И чувство сиротства, одиночества может настичь не только детей, оставшихся без родителей, но любого из нас, кто лишен поддержки близких людей и родных стен. </a:t>
            </a:r>
            <a:br>
              <a:rPr lang="ru-RU" sz="5600" dirty="0" smtClean="0"/>
            </a:br>
            <a:r>
              <a:rPr lang="ru-RU" sz="5600" dirty="0" smtClean="0"/>
              <a:t>Павел - тринадцатилетний подросток, но именно его </a:t>
            </a:r>
            <a:r>
              <a:rPr lang="ru-RU" sz="5600" dirty="0" err="1" smtClean="0"/>
              <a:t>Сабитова</a:t>
            </a:r>
            <a:r>
              <a:rPr lang="ru-RU" sz="5600" dirty="0" smtClean="0"/>
              <a:t> наделяет его почти инстинктивным чувством ответственности за семью. Он уверен, что пока стоит на месте их Дом, они с Гуль не сироты. И эта убежденность помогает преодолеть детям все препятствия, чтобы в итоге вернуться в него.</a:t>
            </a:r>
            <a:br>
              <a:rPr lang="ru-RU" sz="5600" dirty="0" smtClean="0"/>
            </a:br>
            <a:r>
              <a:rPr lang="ru-RU" sz="5600" dirty="0" smtClean="0"/>
              <a:t>Читать онлайн:</a:t>
            </a:r>
            <a:r>
              <a:rPr lang="en-US" sz="5600" dirty="0"/>
              <a:t> </a:t>
            </a:r>
            <a:r>
              <a:rPr lang="en-US" sz="5600" dirty="0">
                <a:hlinkClick r:id="rId3"/>
              </a:rPr>
              <a:t>https://bookshake.net/r/gde-net-zimy-dina-rafisovna-sabitova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5711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</TotalTime>
  <Words>1217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Муниципальное бюджетное учреждение культуры «Централизованная библиотечная система» Центральная городская детская библиотека им. Н. К. Крупской Библиотечно-информационный центр</vt:lpstr>
      <vt:lpstr>Презентация PowerPoint</vt:lpstr>
      <vt:lpstr>Мужчины о женщинах</vt:lpstr>
      <vt:lpstr>Презентация PowerPoint</vt:lpstr>
      <vt:lpstr>Презентация PowerPoint</vt:lpstr>
      <vt:lpstr>Наши бабушки</vt:lpstr>
      <vt:lpstr>Презентация PowerPoint</vt:lpstr>
      <vt:lpstr>Презентация PowerPoint</vt:lpstr>
      <vt:lpstr>Моя сестра</vt:lpstr>
      <vt:lpstr>Наши дорогие мамы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Классики о женщинах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56</cp:revision>
  <dcterms:created xsi:type="dcterms:W3CDTF">2021-03-10T08:09:13Z</dcterms:created>
  <dcterms:modified xsi:type="dcterms:W3CDTF">2021-03-10T15:27:45Z</dcterms:modified>
</cp:coreProperties>
</file>